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0"/>
  </p:notesMasterIdLst>
  <p:sldIdLst>
    <p:sldId id="390" r:id="rId2"/>
    <p:sldId id="429" r:id="rId3"/>
    <p:sldId id="484" r:id="rId4"/>
    <p:sldId id="485" r:id="rId5"/>
    <p:sldId id="486" r:id="rId6"/>
    <p:sldId id="487" r:id="rId7"/>
    <p:sldId id="488" r:id="rId8"/>
    <p:sldId id="489" r:id="rId9"/>
    <p:sldId id="490" r:id="rId10"/>
    <p:sldId id="491" r:id="rId11"/>
    <p:sldId id="492" r:id="rId12"/>
    <p:sldId id="493" r:id="rId13"/>
    <p:sldId id="494" r:id="rId14"/>
    <p:sldId id="495" r:id="rId15"/>
    <p:sldId id="478" r:id="rId16"/>
    <p:sldId id="479" r:id="rId17"/>
    <p:sldId id="480" r:id="rId18"/>
    <p:sldId id="481" r:id="rId19"/>
    <p:sldId id="482" r:id="rId20"/>
    <p:sldId id="483" r:id="rId21"/>
    <p:sldId id="274" r:id="rId22"/>
    <p:sldId id="417" r:id="rId23"/>
    <p:sldId id="418" r:id="rId24"/>
    <p:sldId id="419" r:id="rId25"/>
    <p:sldId id="422" r:id="rId26"/>
    <p:sldId id="423" r:id="rId27"/>
    <p:sldId id="430" r:id="rId28"/>
    <p:sldId id="431" r:id="rId29"/>
    <p:sldId id="432" r:id="rId30"/>
    <p:sldId id="428" r:id="rId31"/>
    <p:sldId id="379" r:id="rId32"/>
    <p:sldId id="381" r:id="rId33"/>
    <p:sldId id="378" r:id="rId34"/>
    <p:sldId id="380" r:id="rId35"/>
    <p:sldId id="505" r:id="rId36"/>
    <p:sldId id="416" r:id="rId37"/>
    <p:sldId id="470" r:id="rId38"/>
    <p:sldId id="471" r:id="rId39"/>
    <p:sldId id="437" r:id="rId40"/>
    <p:sldId id="438" r:id="rId41"/>
    <p:sldId id="441" r:id="rId42"/>
    <p:sldId id="442" r:id="rId43"/>
    <p:sldId id="497" r:id="rId44"/>
    <p:sldId id="465" r:id="rId45"/>
    <p:sldId id="472" r:id="rId46"/>
    <p:sldId id="498" r:id="rId47"/>
    <p:sldId id="443" r:id="rId48"/>
    <p:sldId id="473" r:id="rId49"/>
    <p:sldId id="499" r:id="rId50"/>
    <p:sldId id="466" r:id="rId51"/>
    <p:sldId id="467" r:id="rId52"/>
    <p:sldId id="500" r:id="rId53"/>
    <p:sldId id="439" r:id="rId54"/>
    <p:sldId id="440" r:id="rId55"/>
    <p:sldId id="501" r:id="rId56"/>
    <p:sldId id="468" r:id="rId57"/>
    <p:sldId id="469" r:id="rId58"/>
    <p:sldId id="502" r:id="rId59"/>
    <p:sldId id="474" r:id="rId60"/>
    <p:sldId id="475" r:id="rId61"/>
    <p:sldId id="503" r:id="rId62"/>
    <p:sldId id="476" r:id="rId63"/>
    <p:sldId id="504" r:id="rId64"/>
    <p:sldId id="477" r:id="rId65"/>
    <p:sldId id="433" r:id="rId66"/>
    <p:sldId id="434" r:id="rId67"/>
    <p:sldId id="435" r:id="rId68"/>
    <p:sldId id="436" r:id="rId69"/>
    <p:sldId id="444" r:id="rId70"/>
    <p:sldId id="445" r:id="rId71"/>
    <p:sldId id="446" r:id="rId72"/>
    <p:sldId id="447" r:id="rId73"/>
    <p:sldId id="448" r:id="rId74"/>
    <p:sldId id="449" r:id="rId75"/>
    <p:sldId id="450" r:id="rId76"/>
    <p:sldId id="451" r:id="rId77"/>
    <p:sldId id="496" r:id="rId78"/>
    <p:sldId id="385" r:id="rId79"/>
  </p:sldIdLst>
  <p:sldSz cx="12192000" cy="6858000"/>
  <p:notesSz cx="6858000" cy="9144000"/>
  <p:embeddedFontLst>
    <p:embeddedFont>
      <p:font typeface="Andika" panose="02000000000000000000" pitchFamily="2" charset="0"/>
      <p:regular r:id="rId81"/>
      <p:bold r:id="rId82"/>
      <p:italic r:id="rId83"/>
      <p:boldItalic r:id="rId8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46E1BF-A506-4A43-ABD8-320F3BB65725}" v="3" dt="2025-12-11T13:42:36.8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4.fntdata"/><Relationship Id="rId89" Type="http://schemas.microsoft.com/office/2015/10/relationships/revisionInfo" Target="revisionInfo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microsoft.com/office/2018/10/relationships/authors" Target="author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3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1.fntdata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font" Target="fonts/font2.fntdata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-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 custScaleX="128631" custScaleY="135399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 custScaleX="131226" custScaleY="135535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-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 custScaleX="128631" custScaleY="135399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 custScaleX="131226" custScaleY="135535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 custScaleX="145879" custScaleY="13280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4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4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4" presStyleIdx="1" presStyleCnt="2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4" presStyleIdx="1" presStyleCnt="2"/>
      <dgm:spPr/>
    </dgm:pt>
    <dgm:pt modelId="{DD57E790-873B-4D4E-AB49-4B532F5E8E2B}" type="pres">
      <dgm:prSet presAssocID="{EFB99DBD-086C-4B4B-ADB8-7659A7208B30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8E13960F-5636-4B20-A85E-DB0800597866}" type="presOf" srcId="{AF264342-FAD1-4F73-9911-C2652EBBD7DB}" destId="{19829FBF-A573-4591-AD0F-028CDA9A7A3D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475F0749-0C41-4206-95AA-81BC9B79F24F}" type="presOf" srcId="{EFB99DBD-086C-4B4B-ADB8-7659A7208B30}" destId="{61C4D094-2AB4-4714-9EDC-3D7BBF6460B2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B04A5E8F-B28C-451B-A63F-7E1B00E8860F}" type="presOf" srcId="{A2AF531E-D0E5-4F18-8A3D-C4A237691939}" destId="{11BAE7CF-A36D-446D-AF86-7DCB6102F4BD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C5B5FCDE-935D-41C4-BF01-B9888D2E69DF}" type="presOf" srcId="{42CBFB36-10AF-41E8-942C-6656C679976D}" destId="{9A48CF19-F5DC-457F-8FA3-46CD8BDFF3A0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BB154249-A3E4-4DED-859E-E0C690EB40A3}" type="presParOf" srcId="{2940E683-8768-49C0-8319-79D0963B5A3F}" destId="{9A48CF19-F5DC-457F-8FA3-46CD8BDFF3A0}" srcOrd="0" destOrd="0" presId="urn:microsoft.com/office/officeart/2005/8/layout/hierarchy6"/>
    <dgm:cxn modelId="{74EB5952-FA77-460D-B4CD-14C61377EF9A}" type="presParOf" srcId="{2940E683-8768-49C0-8319-79D0963B5A3F}" destId="{71B131CB-039A-440D-BF33-A4BA209987C5}" srcOrd="1" destOrd="0" presId="urn:microsoft.com/office/officeart/2005/8/layout/hierarchy6"/>
    <dgm:cxn modelId="{24E5EC9D-BC16-43E6-959E-2B9C4705B626}" type="presParOf" srcId="{71B131CB-039A-440D-BF33-A4BA209987C5}" destId="{11BAE7CF-A36D-446D-AF86-7DCB6102F4BD}" srcOrd="0" destOrd="0" presId="urn:microsoft.com/office/officeart/2005/8/layout/hierarchy6"/>
    <dgm:cxn modelId="{1B971785-6E0C-4508-98A4-BE0BD18A27EA}" type="presParOf" srcId="{71B131CB-039A-440D-BF33-A4BA209987C5}" destId="{0F9FB6EB-1BAD-4AB5-8054-7C0668940C3E}" srcOrd="1" destOrd="0" presId="urn:microsoft.com/office/officeart/2005/8/layout/hierarchy6"/>
    <dgm:cxn modelId="{FF12D6BF-678E-44E5-BC09-90C6125C579C}" type="presParOf" srcId="{2940E683-8768-49C0-8319-79D0963B5A3F}" destId="{19829FBF-A573-4591-AD0F-028CDA9A7A3D}" srcOrd="2" destOrd="0" presId="urn:microsoft.com/office/officeart/2005/8/layout/hierarchy6"/>
    <dgm:cxn modelId="{21D4C949-5CCB-4742-97BD-98A8CAD43E64}" type="presParOf" srcId="{2940E683-8768-49C0-8319-79D0963B5A3F}" destId="{4FA0DCA7-4EED-4361-9176-991827DD2EB0}" srcOrd="3" destOrd="0" presId="urn:microsoft.com/office/officeart/2005/8/layout/hierarchy6"/>
    <dgm:cxn modelId="{089C78F6-B49F-4A1C-9E41-2A4499E89A91}" type="presParOf" srcId="{4FA0DCA7-4EED-4361-9176-991827DD2EB0}" destId="{61C4D094-2AB4-4714-9EDC-3D7BBF6460B2}" srcOrd="0" destOrd="0" presId="urn:microsoft.com/office/officeart/2005/8/layout/hierarchy6"/>
    <dgm:cxn modelId="{8E23E67B-A620-4533-B604-EB2FC1DC3959}" type="presParOf" srcId="{4FA0DCA7-4EED-4361-9176-991827DD2EB0}" destId="{DD57E790-873B-4D4E-AB49-4B532F5E8E2B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24031" y="1512"/>
          <a:ext cx="6304293" cy="161121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71222" y="48703"/>
        <a:ext cx="6209911" cy="1516833"/>
      </dsp:txXfrm>
    </dsp:sp>
    <dsp:sp modelId="{33643D00-C75E-4DF5-A0F0-DFA21355EB8A}">
      <dsp:nvSpPr>
        <dsp:cNvPr id="0" name=""/>
        <dsp:cNvSpPr/>
      </dsp:nvSpPr>
      <dsp:spPr>
        <a:xfrm>
          <a:off x="2124595" y="1612727"/>
          <a:ext cx="2851582" cy="534550"/>
        </a:xfrm>
        <a:custGeom>
          <a:avLst/>
          <a:gdLst/>
          <a:ahLst/>
          <a:cxnLst/>
          <a:rect l="0" t="0" r="0" b="0"/>
          <a:pathLst>
            <a:path>
              <a:moveTo>
                <a:pt x="2851582" y="0"/>
              </a:moveTo>
              <a:lnTo>
                <a:pt x="2851582" y="267275"/>
              </a:lnTo>
              <a:lnTo>
                <a:pt x="0" y="267275"/>
              </a:lnTo>
              <a:lnTo>
                <a:pt x="0" y="53455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22313" y="2147278"/>
          <a:ext cx="2004563" cy="13363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61454" y="2186419"/>
        <a:ext cx="1926281" cy="1258093"/>
      </dsp:txXfrm>
    </dsp:sp>
    <dsp:sp modelId="{67357A81-5F47-46C8-8791-23DB6B665016}">
      <dsp:nvSpPr>
        <dsp:cNvPr id="0" name=""/>
        <dsp:cNvSpPr/>
      </dsp:nvSpPr>
      <dsp:spPr>
        <a:xfrm>
          <a:off x="4730528" y="1612727"/>
          <a:ext cx="245649" cy="534550"/>
        </a:xfrm>
        <a:custGeom>
          <a:avLst/>
          <a:gdLst/>
          <a:ahLst/>
          <a:cxnLst/>
          <a:rect l="0" t="0" r="0" b="0"/>
          <a:pathLst>
            <a:path>
              <a:moveTo>
                <a:pt x="245649" y="0"/>
              </a:moveTo>
              <a:lnTo>
                <a:pt x="245649" y="267275"/>
              </a:lnTo>
              <a:lnTo>
                <a:pt x="0" y="267275"/>
              </a:lnTo>
              <a:lnTo>
                <a:pt x="0" y="53455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8246" y="2147278"/>
          <a:ext cx="2004563" cy="13363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7387" y="2186419"/>
        <a:ext cx="1926281" cy="1258093"/>
      </dsp:txXfrm>
    </dsp:sp>
    <dsp:sp modelId="{F7436063-BF3D-4400-ABDF-46A0C91AC2E1}">
      <dsp:nvSpPr>
        <dsp:cNvPr id="0" name=""/>
        <dsp:cNvSpPr/>
      </dsp:nvSpPr>
      <dsp:spPr>
        <a:xfrm>
          <a:off x="4976178" y="1612727"/>
          <a:ext cx="2605933" cy="5345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275"/>
              </a:lnTo>
              <a:lnTo>
                <a:pt x="2605933" y="267275"/>
              </a:lnTo>
              <a:lnTo>
                <a:pt x="2605933" y="53455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4179" y="2147278"/>
          <a:ext cx="2495862" cy="13363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3320" y="2186419"/>
        <a:ext cx="2417580" cy="12580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376999" y="558"/>
          <a:ext cx="7198356" cy="183971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430882" y="54441"/>
        <a:ext cx="7090590" cy="1731948"/>
      </dsp:txXfrm>
    </dsp:sp>
    <dsp:sp modelId="{33643D00-C75E-4DF5-A0F0-DFA21355EB8A}">
      <dsp:nvSpPr>
        <dsp:cNvPr id="0" name=""/>
        <dsp:cNvSpPr/>
      </dsp:nvSpPr>
      <dsp:spPr>
        <a:xfrm>
          <a:off x="1720189" y="1840272"/>
          <a:ext cx="3255988" cy="610359"/>
        </a:xfrm>
        <a:custGeom>
          <a:avLst/>
          <a:gdLst/>
          <a:ahLst/>
          <a:cxnLst/>
          <a:rect l="0" t="0" r="0" b="0"/>
          <a:pathLst>
            <a:path>
              <a:moveTo>
                <a:pt x="3255988" y="0"/>
              </a:moveTo>
              <a:lnTo>
                <a:pt x="3255988" y="305179"/>
              </a:lnTo>
              <a:lnTo>
                <a:pt x="0" y="305179"/>
              </a:lnTo>
              <a:lnTo>
                <a:pt x="0" y="6103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75765" y="2450632"/>
          <a:ext cx="2288847" cy="152589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620457" y="2495324"/>
        <a:ext cx="2199463" cy="1436514"/>
      </dsp:txXfrm>
    </dsp:sp>
    <dsp:sp modelId="{67357A81-5F47-46C8-8791-23DB6B665016}">
      <dsp:nvSpPr>
        <dsp:cNvPr id="0" name=""/>
        <dsp:cNvSpPr/>
      </dsp:nvSpPr>
      <dsp:spPr>
        <a:xfrm>
          <a:off x="4695691" y="1840272"/>
          <a:ext cx="280486" cy="610359"/>
        </a:xfrm>
        <a:custGeom>
          <a:avLst/>
          <a:gdLst/>
          <a:ahLst/>
          <a:cxnLst/>
          <a:rect l="0" t="0" r="0" b="0"/>
          <a:pathLst>
            <a:path>
              <a:moveTo>
                <a:pt x="280486" y="0"/>
              </a:moveTo>
              <a:lnTo>
                <a:pt x="280486" y="305179"/>
              </a:lnTo>
              <a:lnTo>
                <a:pt x="0" y="305179"/>
              </a:lnTo>
              <a:lnTo>
                <a:pt x="0" y="6103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551267" y="2450632"/>
          <a:ext cx="2288847" cy="152589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Doing or being</a:t>
          </a:r>
        </a:p>
      </dsp:txBody>
      <dsp:txXfrm>
        <a:off x="3595959" y="2495324"/>
        <a:ext cx="2199463" cy="1436514"/>
      </dsp:txXfrm>
    </dsp:sp>
    <dsp:sp modelId="{F7436063-BF3D-4400-ABDF-46A0C91AC2E1}">
      <dsp:nvSpPr>
        <dsp:cNvPr id="0" name=""/>
        <dsp:cNvSpPr/>
      </dsp:nvSpPr>
      <dsp:spPr>
        <a:xfrm>
          <a:off x="4976178" y="1840272"/>
          <a:ext cx="2975501" cy="6103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179"/>
              </a:lnTo>
              <a:lnTo>
                <a:pt x="2975501" y="305179"/>
              </a:lnTo>
              <a:lnTo>
                <a:pt x="2975501" y="6103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526769" y="2450632"/>
          <a:ext cx="2849821" cy="152589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571461" y="2495324"/>
        <a:ext cx="2760437" cy="14365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579501" y="780"/>
          <a:ext cx="6793353" cy="173620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30353" y="51632"/>
        <a:ext cx="6691649" cy="1634502"/>
      </dsp:txXfrm>
    </dsp:sp>
    <dsp:sp modelId="{33643D00-C75E-4DF5-A0F0-DFA21355EB8A}">
      <dsp:nvSpPr>
        <dsp:cNvPr id="0" name=""/>
        <dsp:cNvSpPr/>
      </dsp:nvSpPr>
      <dsp:spPr>
        <a:xfrm>
          <a:off x="1903381" y="1736987"/>
          <a:ext cx="3072796" cy="576018"/>
        </a:xfrm>
        <a:custGeom>
          <a:avLst/>
          <a:gdLst/>
          <a:ahLst/>
          <a:cxnLst/>
          <a:rect l="0" t="0" r="0" b="0"/>
          <a:pathLst>
            <a:path>
              <a:moveTo>
                <a:pt x="3072796" y="0"/>
              </a:moveTo>
              <a:lnTo>
                <a:pt x="3072796" y="288009"/>
              </a:lnTo>
              <a:lnTo>
                <a:pt x="0" y="288009"/>
              </a:lnTo>
              <a:lnTo>
                <a:pt x="0" y="5760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23347" y="2313005"/>
          <a:ext cx="2160069" cy="14400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865525" y="2355183"/>
        <a:ext cx="2075713" cy="1355690"/>
      </dsp:txXfrm>
    </dsp:sp>
    <dsp:sp modelId="{67357A81-5F47-46C8-8791-23DB6B665016}">
      <dsp:nvSpPr>
        <dsp:cNvPr id="0" name=""/>
        <dsp:cNvSpPr/>
      </dsp:nvSpPr>
      <dsp:spPr>
        <a:xfrm>
          <a:off x="4711472" y="1736987"/>
          <a:ext cx="264705" cy="576018"/>
        </a:xfrm>
        <a:custGeom>
          <a:avLst/>
          <a:gdLst/>
          <a:ahLst/>
          <a:cxnLst/>
          <a:rect l="0" t="0" r="0" b="0"/>
          <a:pathLst>
            <a:path>
              <a:moveTo>
                <a:pt x="264705" y="0"/>
              </a:moveTo>
              <a:lnTo>
                <a:pt x="264705" y="288009"/>
              </a:lnTo>
              <a:lnTo>
                <a:pt x="0" y="288009"/>
              </a:lnTo>
              <a:lnTo>
                <a:pt x="0" y="5760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31437" y="2313005"/>
          <a:ext cx="2160069" cy="14400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73615" y="2355183"/>
        <a:ext cx="2075713" cy="1355690"/>
      </dsp:txXfrm>
    </dsp:sp>
    <dsp:sp modelId="{F7436063-BF3D-4400-ABDF-46A0C91AC2E1}">
      <dsp:nvSpPr>
        <dsp:cNvPr id="0" name=""/>
        <dsp:cNvSpPr/>
      </dsp:nvSpPr>
      <dsp:spPr>
        <a:xfrm>
          <a:off x="4976178" y="1736987"/>
          <a:ext cx="2808090" cy="576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009"/>
              </a:lnTo>
              <a:lnTo>
                <a:pt x="2808090" y="288009"/>
              </a:lnTo>
              <a:lnTo>
                <a:pt x="2808090" y="5760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39527" y="2313005"/>
          <a:ext cx="2689480" cy="144004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81705" y="2355183"/>
        <a:ext cx="2605124" cy="13556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779254" y="611"/>
          <a:ext cx="4080597" cy="104289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809799" y="31156"/>
        <a:ext cx="4019507" cy="981805"/>
      </dsp:txXfrm>
    </dsp:sp>
    <dsp:sp modelId="{33643D00-C75E-4DF5-A0F0-DFA21355EB8A}">
      <dsp:nvSpPr>
        <dsp:cNvPr id="0" name=""/>
        <dsp:cNvSpPr/>
      </dsp:nvSpPr>
      <dsp:spPr>
        <a:xfrm>
          <a:off x="3973801" y="1043506"/>
          <a:ext cx="1845751" cy="345999"/>
        </a:xfrm>
        <a:custGeom>
          <a:avLst/>
          <a:gdLst/>
          <a:ahLst/>
          <a:cxnLst/>
          <a:rect l="0" t="0" r="0" b="0"/>
          <a:pathLst>
            <a:path>
              <a:moveTo>
                <a:pt x="1845751" y="0"/>
              </a:moveTo>
              <a:lnTo>
                <a:pt x="1845751" y="172999"/>
              </a:lnTo>
              <a:lnTo>
                <a:pt x="0" y="172999"/>
              </a:lnTo>
              <a:lnTo>
                <a:pt x="0" y="3459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325051" y="1389506"/>
          <a:ext cx="1297499" cy="864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50386" y="1414841"/>
        <a:ext cx="1246829" cy="814329"/>
      </dsp:txXfrm>
    </dsp:sp>
    <dsp:sp modelId="{86F95A29-5235-422D-96EE-BAFAABAD6257}">
      <dsp:nvSpPr>
        <dsp:cNvPr id="0" name=""/>
        <dsp:cNvSpPr/>
      </dsp:nvSpPr>
      <dsp:spPr>
        <a:xfrm>
          <a:off x="2287051" y="2254506"/>
          <a:ext cx="1686749" cy="345999"/>
        </a:xfrm>
        <a:custGeom>
          <a:avLst/>
          <a:gdLst/>
          <a:ahLst/>
          <a:cxnLst/>
          <a:rect l="0" t="0" r="0" b="0"/>
          <a:pathLst>
            <a:path>
              <a:moveTo>
                <a:pt x="1686749" y="0"/>
              </a:moveTo>
              <a:lnTo>
                <a:pt x="1686749" y="172999"/>
              </a:lnTo>
              <a:lnTo>
                <a:pt x="0" y="172999"/>
              </a:lnTo>
              <a:lnTo>
                <a:pt x="0" y="3459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38302" y="2600506"/>
          <a:ext cx="1297499" cy="8649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1663637" y="2625841"/>
        <a:ext cx="1246829" cy="814329"/>
      </dsp:txXfrm>
    </dsp:sp>
    <dsp:sp modelId="{BCE54729-C23D-460A-B6D9-5B0F7AAAE094}">
      <dsp:nvSpPr>
        <dsp:cNvPr id="0" name=""/>
        <dsp:cNvSpPr/>
      </dsp:nvSpPr>
      <dsp:spPr>
        <a:xfrm>
          <a:off x="3928081" y="2254506"/>
          <a:ext cx="91440" cy="3459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59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325051" y="2600506"/>
          <a:ext cx="1297499" cy="8649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350386" y="2625841"/>
        <a:ext cx="1246829" cy="814329"/>
      </dsp:txXfrm>
    </dsp:sp>
    <dsp:sp modelId="{9F588786-1845-44DC-9CE4-35ED2A78623B}">
      <dsp:nvSpPr>
        <dsp:cNvPr id="0" name=""/>
        <dsp:cNvSpPr/>
      </dsp:nvSpPr>
      <dsp:spPr>
        <a:xfrm>
          <a:off x="3973801" y="2254506"/>
          <a:ext cx="1686749" cy="3459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999"/>
              </a:lnTo>
              <a:lnTo>
                <a:pt x="1686749" y="172999"/>
              </a:lnTo>
              <a:lnTo>
                <a:pt x="1686749" y="3459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011800" y="2600506"/>
          <a:ext cx="1297499" cy="8649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037135" y="2625841"/>
        <a:ext cx="1246829" cy="814329"/>
      </dsp:txXfrm>
    </dsp:sp>
    <dsp:sp modelId="{67357A81-5F47-46C8-8791-23DB6B665016}">
      <dsp:nvSpPr>
        <dsp:cNvPr id="0" name=""/>
        <dsp:cNvSpPr/>
      </dsp:nvSpPr>
      <dsp:spPr>
        <a:xfrm>
          <a:off x="5660550" y="1043506"/>
          <a:ext cx="159002" cy="345999"/>
        </a:xfrm>
        <a:custGeom>
          <a:avLst/>
          <a:gdLst/>
          <a:ahLst/>
          <a:cxnLst/>
          <a:rect l="0" t="0" r="0" b="0"/>
          <a:pathLst>
            <a:path>
              <a:moveTo>
                <a:pt x="159002" y="0"/>
              </a:moveTo>
              <a:lnTo>
                <a:pt x="159002" y="172999"/>
              </a:lnTo>
              <a:lnTo>
                <a:pt x="0" y="172999"/>
              </a:lnTo>
              <a:lnTo>
                <a:pt x="0" y="3459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011800" y="1389506"/>
          <a:ext cx="1297499" cy="864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037135" y="1414841"/>
        <a:ext cx="1246829" cy="814329"/>
      </dsp:txXfrm>
    </dsp:sp>
    <dsp:sp modelId="{F7436063-BF3D-4400-ABDF-46A0C91AC2E1}">
      <dsp:nvSpPr>
        <dsp:cNvPr id="0" name=""/>
        <dsp:cNvSpPr/>
      </dsp:nvSpPr>
      <dsp:spPr>
        <a:xfrm>
          <a:off x="5819552" y="1043506"/>
          <a:ext cx="1686749" cy="3459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999"/>
              </a:lnTo>
              <a:lnTo>
                <a:pt x="1686749" y="172999"/>
              </a:lnTo>
              <a:lnTo>
                <a:pt x="1686749" y="3459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698550" y="1389506"/>
          <a:ext cx="1615503" cy="864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23885" y="1414841"/>
        <a:ext cx="1564833" cy="8143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779254" y="611"/>
          <a:ext cx="4080597" cy="104289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809799" y="31156"/>
        <a:ext cx="4019507" cy="981805"/>
      </dsp:txXfrm>
    </dsp:sp>
    <dsp:sp modelId="{33643D00-C75E-4DF5-A0F0-DFA21355EB8A}">
      <dsp:nvSpPr>
        <dsp:cNvPr id="0" name=""/>
        <dsp:cNvSpPr/>
      </dsp:nvSpPr>
      <dsp:spPr>
        <a:xfrm>
          <a:off x="3973801" y="1043506"/>
          <a:ext cx="1845751" cy="345999"/>
        </a:xfrm>
        <a:custGeom>
          <a:avLst/>
          <a:gdLst/>
          <a:ahLst/>
          <a:cxnLst/>
          <a:rect l="0" t="0" r="0" b="0"/>
          <a:pathLst>
            <a:path>
              <a:moveTo>
                <a:pt x="1845751" y="0"/>
              </a:moveTo>
              <a:lnTo>
                <a:pt x="1845751" y="172999"/>
              </a:lnTo>
              <a:lnTo>
                <a:pt x="0" y="172999"/>
              </a:lnTo>
              <a:lnTo>
                <a:pt x="0" y="3459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325051" y="1389506"/>
          <a:ext cx="1297499" cy="864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50386" y="1414841"/>
        <a:ext cx="1246829" cy="814329"/>
      </dsp:txXfrm>
    </dsp:sp>
    <dsp:sp modelId="{86F95A29-5235-422D-96EE-BAFAABAD6257}">
      <dsp:nvSpPr>
        <dsp:cNvPr id="0" name=""/>
        <dsp:cNvSpPr/>
      </dsp:nvSpPr>
      <dsp:spPr>
        <a:xfrm>
          <a:off x="2287051" y="2254506"/>
          <a:ext cx="1686749" cy="345999"/>
        </a:xfrm>
        <a:custGeom>
          <a:avLst/>
          <a:gdLst/>
          <a:ahLst/>
          <a:cxnLst/>
          <a:rect l="0" t="0" r="0" b="0"/>
          <a:pathLst>
            <a:path>
              <a:moveTo>
                <a:pt x="1686749" y="0"/>
              </a:moveTo>
              <a:lnTo>
                <a:pt x="1686749" y="172999"/>
              </a:lnTo>
              <a:lnTo>
                <a:pt x="0" y="172999"/>
              </a:lnTo>
              <a:lnTo>
                <a:pt x="0" y="3459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38302" y="2600506"/>
          <a:ext cx="1297499" cy="8649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thing or object</a:t>
          </a:r>
        </a:p>
      </dsp:txBody>
      <dsp:txXfrm>
        <a:off x="1663637" y="2625841"/>
        <a:ext cx="1246829" cy="814329"/>
      </dsp:txXfrm>
    </dsp:sp>
    <dsp:sp modelId="{BCE54729-C23D-460A-B6D9-5B0F7AAAE094}">
      <dsp:nvSpPr>
        <dsp:cNvPr id="0" name=""/>
        <dsp:cNvSpPr/>
      </dsp:nvSpPr>
      <dsp:spPr>
        <a:xfrm>
          <a:off x="3928081" y="2254506"/>
          <a:ext cx="91440" cy="3459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59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325051" y="2600506"/>
          <a:ext cx="1297499" cy="8649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350386" y="2625841"/>
        <a:ext cx="1246829" cy="814329"/>
      </dsp:txXfrm>
    </dsp:sp>
    <dsp:sp modelId="{9F588786-1845-44DC-9CE4-35ED2A78623B}">
      <dsp:nvSpPr>
        <dsp:cNvPr id="0" name=""/>
        <dsp:cNvSpPr/>
      </dsp:nvSpPr>
      <dsp:spPr>
        <a:xfrm>
          <a:off x="3973801" y="2254506"/>
          <a:ext cx="1686749" cy="3459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999"/>
              </a:lnTo>
              <a:lnTo>
                <a:pt x="1686749" y="172999"/>
              </a:lnTo>
              <a:lnTo>
                <a:pt x="1686749" y="3459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011800" y="2600506"/>
          <a:ext cx="1297499" cy="8649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037135" y="2625841"/>
        <a:ext cx="1246829" cy="814329"/>
      </dsp:txXfrm>
    </dsp:sp>
    <dsp:sp modelId="{67357A81-5F47-46C8-8791-23DB6B665016}">
      <dsp:nvSpPr>
        <dsp:cNvPr id="0" name=""/>
        <dsp:cNvSpPr/>
      </dsp:nvSpPr>
      <dsp:spPr>
        <a:xfrm>
          <a:off x="5660550" y="1043506"/>
          <a:ext cx="159002" cy="345999"/>
        </a:xfrm>
        <a:custGeom>
          <a:avLst/>
          <a:gdLst/>
          <a:ahLst/>
          <a:cxnLst/>
          <a:rect l="0" t="0" r="0" b="0"/>
          <a:pathLst>
            <a:path>
              <a:moveTo>
                <a:pt x="159002" y="0"/>
              </a:moveTo>
              <a:lnTo>
                <a:pt x="159002" y="172999"/>
              </a:lnTo>
              <a:lnTo>
                <a:pt x="0" y="172999"/>
              </a:lnTo>
              <a:lnTo>
                <a:pt x="0" y="3459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011800" y="1389506"/>
          <a:ext cx="1297499" cy="864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037135" y="1414841"/>
        <a:ext cx="1246829" cy="814329"/>
      </dsp:txXfrm>
    </dsp:sp>
    <dsp:sp modelId="{F7436063-BF3D-4400-ABDF-46A0C91AC2E1}">
      <dsp:nvSpPr>
        <dsp:cNvPr id="0" name=""/>
        <dsp:cNvSpPr/>
      </dsp:nvSpPr>
      <dsp:spPr>
        <a:xfrm>
          <a:off x="5819552" y="1043506"/>
          <a:ext cx="1686749" cy="3459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999"/>
              </a:lnTo>
              <a:lnTo>
                <a:pt x="1686749" y="172999"/>
              </a:lnTo>
              <a:lnTo>
                <a:pt x="1686749" y="3459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698550" y="1389506"/>
          <a:ext cx="1615503" cy="8649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23885" y="1414841"/>
        <a:ext cx="1564833" cy="8143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055100" y="568"/>
          <a:ext cx="3748188" cy="9579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083157" y="28625"/>
        <a:ext cx="3692074" cy="901826"/>
      </dsp:txXfrm>
    </dsp:sp>
    <dsp:sp modelId="{33643D00-C75E-4DF5-A0F0-DFA21355EB8A}">
      <dsp:nvSpPr>
        <dsp:cNvPr id="0" name=""/>
        <dsp:cNvSpPr/>
      </dsp:nvSpPr>
      <dsp:spPr>
        <a:xfrm>
          <a:off x="4233800" y="958508"/>
          <a:ext cx="1695395" cy="317814"/>
        </a:xfrm>
        <a:custGeom>
          <a:avLst/>
          <a:gdLst/>
          <a:ahLst/>
          <a:cxnLst/>
          <a:rect l="0" t="0" r="0" b="0"/>
          <a:pathLst>
            <a:path>
              <a:moveTo>
                <a:pt x="1695395" y="0"/>
              </a:moveTo>
              <a:lnTo>
                <a:pt x="1695395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637897" y="1276323"/>
          <a:ext cx="1191804" cy="7945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661168" y="1299594"/>
        <a:ext cx="1145262" cy="747994"/>
      </dsp:txXfrm>
    </dsp:sp>
    <dsp:sp modelId="{86F95A29-5235-422D-96EE-BAFAABAD6257}">
      <dsp:nvSpPr>
        <dsp:cNvPr id="0" name=""/>
        <dsp:cNvSpPr/>
      </dsp:nvSpPr>
      <dsp:spPr>
        <a:xfrm>
          <a:off x="2498378" y="2070859"/>
          <a:ext cx="1735422" cy="317814"/>
        </a:xfrm>
        <a:custGeom>
          <a:avLst/>
          <a:gdLst/>
          <a:ahLst/>
          <a:cxnLst/>
          <a:rect l="0" t="0" r="0" b="0"/>
          <a:pathLst>
            <a:path>
              <a:moveTo>
                <a:pt x="1735422" y="0"/>
              </a:moveTo>
              <a:lnTo>
                <a:pt x="1735422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731863" y="2388674"/>
          <a:ext cx="1533029" cy="107579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thing or object</a:t>
          </a:r>
        </a:p>
      </dsp:txBody>
      <dsp:txXfrm>
        <a:off x="1763372" y="2420183"/>
        <a:ext cx="1470011" cy="1012776"/>
      </dsp:txXfrm>
    </dsp:sp>
    <dsp:sp modelId="{BCE54729-C23D-460A-B6D9-5B0F7AAAE094}">
      <dsp:nvSpPr>
        <dsp:cNvPr id="0" name=""/>
        <dsp:cNvSpPr/>
      </dsp:nvSpPr>
      <dsp:spPr>
        <a:xfrm>
          <a:off x="4233800" y="2070859"/>
          <a:ext cx="170612" cy="317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907"/>
              </a:lnTo>
              <a:lnTo>
                <a:pt x="170612" y="158907"/>
              </a:lnTo>
              <a:lnTo>
                <a:pt x="170612" y="31781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622434" y="2388674"/>
          <a:ext cx="1563957" cy="107687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- replaces a noun but isn’t (he/she)</a:t>
          </a:r>
        </a:p>
      </dsp:txBody>
      <dsp:txXfrm>
        <a:off x="3653975" y="2420215"/>
        <a:ext cx="1500875" cy="1013792"/>
      </dsp:txXfrm>
    </dsp:sp>
    <dsp:sp modelId="{9F588786-1845-44DC-9CE4-35ED2A78623B}">
      <dsp:nvSpPr>
        <dsp:cNvPr id="0" name=""/>
        <dsp:cNvSpPr/>
      </dsp:nvSpPr>
      <dsp:spPr>
        <a:xfrm>
          <a:off x="4233800" y="2070859"/>
          <a:ext cx="1906034" cy="317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907"/>
              </a:lnTo>
              <a:lnTo>
                <a:pt x="1906034" y="158907"/>
              </a:lnTo>
              <a:lnTo>
                <a:pt x="1906034" y="31781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543932" y="2388674"/>
          <a:ext cx="1191804" cy="7945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567203" y="2411945"/>
        <a:ext cx="1145262" cy="747994"/>
      </dsp:txXfrm>
    </dsp:sp>
    <dsp:sp modelId="{67357A81-5F47-46C8-8791-23DB6B665016}">
      <dsp:nvSpPr>
        <dsp:cNvPr id="0" name=""/>
        <dsp:cNvSpPr/>
      </dsp:nvSpPr>
      <dsp:spPr>
        <a:xfrm>
          <a:off x="5783145" y="958508"/>
          <a:ext cx="146049" cy="317814"/>
        </a:xfrm>
        <a:custGeom>
          <a:avLst/>
          <a:gdLst/>
          <a:ahLst/>
          <a:cxnLst/>
          <a:rect l="0" t="0" r="0" b="0"/>
          <a:pathLst>
            <a:path>
              <a:moveTo>
                <a:pt x="146049" y="0"/>
              </a:moveTo>
              <a:lnTo>
                <a:pt x="146049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187243" y="1276323"/>
          <a:ext cx="1191804" cy="7945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210514" y="1299594"/>
        <a:ext cx="1145262" cy="747994"/>
      </dsp:txXfrm>
    </dsp:sp>
    <dsp:sp modelId="{F7436063-BF3D-4400-ABDF-46A0C91AC2E1}">
      <dsp:nvSpPr>
        <dsp:cNvPr id="0" name=""/>
        <dsp:cNvSpPr/>
      </dsp:nvSpPr>
      <dsp:spPr>
        <a:xfrm>
          <a:off x="5929195" y="958508"/>
          <a:ext cx="1549345" cy="317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907"/>
              </a:lnTo>
              <a:lnTo>
                <a:pt x="1549345" y="158907"/>
              </a:lnTo>
              <a:lnTo>
                <a:pt x="1549345" y="31781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36589" y="1276323"/>
          <a:ext cx="1483903" cy="7945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59860" y="1299594"/>
        <a:ext cx="1437361" cy="74799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191797" y="568"/>
          <a:ext cx="3748188" cy="9579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219854" y="28625"/>
        <a:ext cx="3692074" cy="901826"/>
      </dsp:txXfrm>
    </dsp:sp>
    <dsp:sp modelId="{33643D00-C75E-4DF5-A0F0-DFA21355EB8A}">
      <dsp:nvSpPr>
        <dsp:cNvPr id="0" name=""/>
        <dsp:cNvSpPr/>
      </dsp:nvSpPr>
      <dsp:spPr>
        <a:xfrm>
          <a:off x="4370497" y="958508"/>
          <a:ext cx="1695395" cy="317814"/>
        </a:xfrm>
        <a:custGeom>
          <a:avLst/>
          <a:gdLst/>
          <a:ahLst/>
          <a:cxnLst/>
          <a:rect l="0" t="0" r="0" b="0"/>
          <a:pathLst>
            <a:path>
              <a:moveTo>
                <a:pt x="1695395" y="0"/>
              </a:moveTo>
              <a:lnTo>
                <a:pt x="1695395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774594" y="1276323"/>
          <a:ext cx="1191804" cy="7945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797865" y="1299594"/>
        <a:ext cx="1145262" cy="747994"/>
      </dsp:txXfrm>
    </dsp:sp>
    <dsp:sp modelId="{86F95A29-5235-422D-96EE-BAFAABAD6257}">
      <dsp:nvSpPr>
        <dsp:cNvPr id="0" name=""/>
        <dsp:cNvSpPr/>
      </dsp:nvSpPr>
      <dsp:spPr>
        <a:xfrm>
          <a:off x="2361681" y="2070859"/>
          <a:ext cx="2008816" cy="317814"/>
        </a:xfrm>
        <a:custGeom>
          <a:avLst/>
          <a:gdLst/>
          <a:ahLst/>
          <a:cxnLst/>
          <a:rect l="0" t="0" r="0" b="0"/>
          <a:pathLst>
            <a:path>
              <a:moveTo>
                <a:pt x="2008816" y="0"/>
              </a:moveTo>
              <a:lnTo>
                <a:pt x="2008816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595166" y="2388674"/>
          <a:ext cx="1533029" cy="107579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thing or object</a:t>
          </a:r>
        </a:p>
      </dsp:txBody>
      <dsp:txXfrm>
        <a:off x="1626675" y="2420183"/>
        <a:ext cx="1470011" cy="1012776"/>
      </dsp:txXfrm>
    </dsp:sp>
    <dsp:sp modelId="{BCE54729-C23D-460A-B6D9-5B0F7AAAE094}">
      <dsp:nvSpPr>
        <dsp:cNvPr id="0" name=""/>
        <dsp:cNvSpPr/>
      </dsp:nvSpPr>
      <dsp:spPr>
        <a:xfrm>
          <a:off x="4267715" y="2070859"/>
          <a:ext cx="102781" cy="317814"/>
        </a:xfrm>
        <a:custGeom>
          <a:avLst/>
          <a:gdLst/>
          <a:ahLst/>
          <a:cxnLst/>
          <a:rect l="0" t="0" r="0" b="0"/>
          <a:pathLst>
            <a:path>
              <a:moveTo>
                <a:pt x="102781" y="0"/>
              </a:moveTo>
              <a:lnTo>
                <a:pt x="102781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485737" y="2388674"/>
          <a:ext cx="1563957" cy="107687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- replaces a noun but isn’t (he/she)</a:t>
          </a:r>
        </a:p>
      </dsp:txBody>
      <dsp:txXfrm>
        <a:off x="3517278" y="2420215"/>
        <a:ext cx="1500875" cy="1013792"/>
      </dsp:txXfrm>
    </dsp:sp>
    <dsp:sp modelId="{9F588786-1845-44DC-9CE4-35ED2A78623B}">
      <dsp:nvSpPr>
        <dsp:cNvPr id="0" name=""/>
        <dsp:cNvSpPr/>
      </dsp:nvSpPr>
      <dsp:spPr>
        <a:xfrm>
          <a:off x="4370497" y="2070859"/>
          <a:ext cx="1906034" cy="317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907"/>
              </a:lnTo>
              <a:lnTo>
                <a:pt x="1906034" y="158907"/>
              </a:lnTo>
              <a:lnTo>
                <a:pt x="1906034" y="31781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407235" y="2388674"/>
          <a:ext cx="1738592" cy="10551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5438140" y="2419579"/>
        <a:ext cx="1676782" cy="993350"/>
      </dsp:txXfrm>
    </dsp:sp>
    <dsp:sp modelId="{67357A81-5F47-46C8-8791-23DB6B665016}">
      <dsp:nvSpPr>
        <dsp:cNvPr id="0" name=""/>
        <dsp:cNvSpPr/>
      </dsp:nvSpPr>
      <dsp:spPr>
        <a:xfrm>
          <a:off x="5919842" y="958508"/>
          <a:ext cx="146049" cy="317814"/>
        </a:xfrm>
        <a:custGeom>
          <a:avLst/>
          <a:gdLst/>
          <a:ahLst/>
          <a:cxnLst/>
          <a:rect l="0" t="0" r="0" b="0"/>
          <a:pathLst>
            <a:path>
              <a:moveTo>
                <a:pt x="146049" y="0"/>
              </a:moveTo>
              <a:lnTo>
                <a:pt x="146049" y="158907"/>
              </a:lnTo>
              <a:lnTo>
                <a:pt x="0" y="158907"/>
              </a:lnTo>
              <a:lnTo>
                <a:pt x="0" y="31781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23940" y="1276323"/>
          <a:ext cx="1191804" cy="7945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47211" y="1299594"/>
        <a:ext cx="1145262" cy="747994"/>
      </dsp:txXfrm>
    </dsp:sp>
    <dsp:sp modelId="{F7436063-BF3D-4400-ABDF-46A0C91AC2E1}">
      <dsp:nvSpPr>
        <dsp:cNvPr id="0" name=""/>
        <dsp:cNvSpPr/>
      </dsp:nvSpPr>
      <dsp:spPr>
        <a:xfrm>
          <a:off x="6065892" y="958508"/>
          <a:ext cx="1549345" cy="317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907"/>
              </a:lnTo>
              <a:lnTo>
                <a:pt x="1549345" y="158907"/>
              </a:lnTo>
              <a:lnTo>
                <a:pt x="1549345" y="31781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873286" y="1276323"/>
          <a:ext cx="1483903" cy="7945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896557" y="1299594"/>
        <a:ext cx="1437361" cy="74799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266996" y="291"/>
          <a:ext cx="3732905" cy="95403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294939" y="28234"/>
        <a:ext cx="3677019" cy="898148"/>
      </dsp:txXfrm>
    </dsp:sp>
    <dsp:sp modelId="{33643D00-C75E-4DF5-A0F0-DFA21355EB8A}">
      <dsp:nvSpPr>
        <dsp:cNvPr id="0" name=""/>
        <dsp:cNvSpPr/>
      </dsp:nvSpPr>
      <dsp:spPr>
        <a:xfrm>
          <a:off x="4444966" y="954326"/>
          <a:ext cx="1688482" cy="316518"/>
        </a:xfrm>
        <a:custGeom>
          <a:avLst/>
          <a:gdLst/>
          <a:ahLst/>
          <a:cxnLst/>
          <a:rect l="0" t="0" r="0" b="0"/>
          <a:pathLst>
            <a:path>
              <a:moveTo>
                <a:pt x="1688482" y="0"/>
              </a:moveTo>
              <a:lnTo>
                <a:pt x="1688482" y="158259"/>
              </a:lnTo>
              <a:lnTo>
                <a:pt x="0" y="158259"/>
              </a:lnTo>
              <a:lnTo>
                <a:pt x="0" y="3165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51494" y="1270845"/>
          <a:ext cx="1186944" cy="79129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74670" y="1294021"/>
        <a:ext cx="1140592" cy="744944"/>
      </dsp:txXfrm>
    </dsp:sp>
    <dsp:sp modelId="{86F95A29-5235-422D-96EE-BAFAABAD6257}">
      <dsp:nvSpPr>
        <dsp:cNvPr id="0" name=""/>
        <dsp:cNvSpPr/>
      </dsp:nvSpPr>
      <dsp:spPr>
        <a:xfrm>
          <a:off x="2901938" y="2062141"/>
          <a:ext cx="1543028" cy="316518"/>
        </a:xfrm>
        <a:custGeom>
          <a:avLst/>
          <a:gdLst/>
          <a:ahLst/>
          <a:cxnLst/>
          <a:rect l="0" t="0" r="0" b="0"/>
          <a:pathLst>
            <a:path>
              <a:moveTo>
                <a:pt x="1543028" y="0"/>
              </a:moveTo>
              <a:lnTo>
                <a:pt x="1543028" y="158259"/>
              </a:lnTo>
              <a:lnTo>
                <a:pt x="0" y="158259"/>
              </a:lnTo>
              <a:lnTo>
                <a:pt x="0" y="3165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308466" y="2378660"/>
          <a:ext cx="1186944" cy="79129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31642" y="2401836"/>
        <a:ext cx="1140592" cy="744944"/>
      </dsp:txXfrm>
    </dsp:sp>
    <dsp:sp modelId="{9A48CF19-F5DC-457F-8FA3-46CD8BDFF3A0}">
      <dsp:nvSpPr>
        <dsp:cNvPr id="0" name=""/>
        <dsp:cNvSpPr/>
      </dsp:nvSpPr>
      <dsp:spPr>
        <a:xfrm>
          <a:off x="2130424" y="3169956"/>
          <a:ext cx="771514" cy="316518"/>
        </a:xfrm>
        <a:custGeom>
          <a:avLst/>
          <a:gdLst/>
          <a:ahLst/>
          <a:cxnLst/>
          <a:rect l="0" t="0" r="0" b="0"/>
          <a:pathLst>
            <a:path>
              <a:moveTo>
                <a:pt x="771514" y="0"/>
              </a:moveTo>
              <a:lnTo>
                <a:pt x="771514" y="158259"/>
              </a:lnTo>
              <a:lnTo>
                <a:pt x="0" y="158259"/>
              </a:lnTo>
              <a:lnTo>
                <a:pt x="0" y="31651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1536952" y="3486475"/>
          <a:ext cx="1186944" cy="79129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1560128" y="3509651"/>
        <a:ext cx="1140592" cy="744944"/>
      </dsp:txXfrm>
    </dsp:sp>
    <dsp:sp modelId="{19829FBF-A573-4591-AD0F-028CDA9A7A3D}">
      <dsp:nvSpPr>
        <dsp:cNvPr id="0" name=""/>
        <dsp:cNvSpPr/>
      </dsp:nvSpPr>
      <dsp:spPr>
        <a:xfrm>
          <a:off x="2901938" y="3169956"/>
          <a:ext cx="771514" cy="3165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259"/>
              </a:lnTo>
              <a:lnTo>
                <a:pt x="771514" y="158259"/>
              </a:lnTo>
              <a:lnTo>
                <a:pt x="771514" y="31651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3079980" y="3486475"/>
          <a:ext cx="1186944" cy="79129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3103156" y="3509651"/>
        <a:ext cx="1140592" cy="744944"/>
      </dsp:txXfrm>
    </dsp:sp>
    <dsp:sp modelId="{BCE54729-C23D-460A-B6D9-5B0F7AAAE094}">
      <dsp:nvSpPr>
        <dsp:cNvPr id="0" name=""/>
        <dsp:cNvSpPr/>
      </dsp:nvSpPr>
      <dsp:spPr>
        <a:xfrm>
          <a:off x="4399246" y="2062141"/>
          <a:ext cx="91440" cy="31651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65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851494" y="2378660"/>
          <a:ext cx="1186944" cy="79129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874670" y="2401836"/>
        <a:ext cx="1140592" cy="744944"/>
      </dsp:txXfrm>
    </dsp:sp>
    <dsp:sp modelId="{9F588786-1845-44DC-9CE4-35ED2A78623B}">
      <dsp:nvSpPr>
        <dsp:cNvPr id="0" name=""/>
        <dsp:cNvSpPr/>
      </dsp:nvSpPr>
      <dsp:spPr>
        <a:xfrm>
          <a:off x="4444966" y="2062141"/>
          <a:ext cx="1543028" cy="3165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259"/>
              </a:lnTo>
              <a:lnTo>
                <a:pt x="1543028" y="158259"/>
              </a:lnTo>
              <a:lnTo>
                <a:pt x="1543028" y="3165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394522" y="2378660"/>
          <a:ext cx="1186944" cy="79129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417698" y="2401836"/>
        <a:ext cx="1140592" cy="744944"/>
      </dsp:txXfrm>
    </dsp:sp>
    <dsp:sp modelId="{67357A81-5F47-46C8-8791-23DB6B665016}">
      <dsp:nvSpPr>
        <dsp:cNvPr id="0" name=""/>
        <dsp:cNvSpPr/>
      </dsp:nvSpPr>
      <dsp:spPr>
        <a:xfrm>
          <a:off x="5987995" y="954326"/>
          <a:ext cx="145454" cy="316518"/>
        </a:xfrm>
        <a:custGeom>
          <a:avLst/>
          <a:gdLst/>
          <a:ahLst/>
          <a:cxnLst/>
          <a:rect l="0" t="0" r="0" b="0"/>
          <a:pathLst>
            <a:path>
              <a:moveTo>
                <a:pt x="145454" y="0"/>
              </a:moveTo>
              <a:lnTo>
                <a:pt x="145454" y="158259"/>
              </a:lnTo>
              <a:lnTo>
                <a:pt x="0" y="158259"/>
              </a:lnTo>
              <a:lnTo>
                <a:pt x="0" y="3165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94522" y="1270845"/>
          <a:ext cx="1186944" cy="79129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417698" y="1294021"/>
        <a:ext cx="1140592" cy="744944"/>
      </dsp:txXfrm>
    </dsp:sp>
    <dsp:sp modelId="{F7436063-BF3D-4400-ABDF-46A0C91AC2E1}">
      <dsp:nvSpPr>
        <dsp:cNvPr id="0" name=""/>
        <dsp:cNvSpPr/>
      </dsp:nvSpPr>
      <dsp:spPr>
        <a:xfrm>
          <a:off x="6133449" y="954326"/>
          <a:ext cx="1543028" cy="3165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259"/>
              </a:lnTo>
              <a:lnTo>
                <a:pt x="1543028" y="158259"/>
              </a:lnTo>
              <a:lnTo>
                <a:pt x="1543028" y="3165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37550" y="1270845"/>
          <a:ext cx="1477853" cy="79129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960726" y="1294021"/>
        <a:ext cx="1431501" cy="7449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983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CD5E8F-31BE-9789-81ED-F87C2E4AA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EDB75C-B8B4-88E2-CC01-4925B703E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0DF6FC-44FB-27C4-7D9D-8849F228613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D95A64D-0F6D-835E-C069-2D2C06D2336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01BF99-904B-73A6-E37A-EF2388BC7950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AC16BA-206B-A2CC-1A64-8D25DFAE0CB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265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DEB84-DE53-F4E9-021E-4B3E21C24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5FF72-F50C-D072-5FAA-05676C904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52E2D4-B091-FF5C-24D4-594813B13D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921E2F-6DFD-7C94-35C7-0FE1006125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B2CC6D-EC0E-0855-1A44-35B395E5E56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BF599A3-A361-038F-5EC5-7300A6C5A6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40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39996-B294-AECD-F23E-749BA2D1F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51BA3A9-C023-1EF2-7376-0F20405F59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BAFF97-42AA-253D-EF6F-783F569E74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5630CA-07B1-0791-0A8A-CA959A6305B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AB9AA3-3732-1047-8174-F20FC949350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3E4EB-EF52-A06E-3661-3B9A255F93E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120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E9E40-AD78-A825-31B7-207C698C2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0C29376-ABAC-DB02-464A-C2B41A1D9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BF74F6-8E9B-4807-741E-FB49EA9931C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0DD459-EEB3-C426-9AA7-C3C3A02DEF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7DC341-64E2-96B3-A16C-30E2CB34140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4C06C73-FA8B-579D-9270-CE7451C139A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691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CE2FD-6EA6-7EFE-686D-0ADC0C415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FA9DF6-4B21-EA01-292E-ABC61FA26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AEC973-303D-2B4B-C59B-202A152EF8F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4E1D68-A376-02B0-DC00-254CC02103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39A8A2-5D34-10B4-D380-4A014C0CFAD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F65D1F-47E7-A18D-844D-4DA9C1688CB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606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90975" y="4837895"/>
            <a:ext cx="41814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143750" y="3705512"/>
            <a:ext cx="1605128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23827" y="421260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38419" y="422180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698682" y="3714702"/>
            <a:ext cx="1148759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115880" y="3844233"/>
            <a:ext cx="1573504" cy="6910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717305" y="3844233"/>
            <a:ext cx="1152525" cy="962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911057" y="502555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72722" y="437286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541605" y="438837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802819" y="503580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228917" y="3851578"/>
            <a:ext cx="1533526" cy="6366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671084" y="3851578"/>
            <a:ext cx="1152525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01228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694177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31776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13884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58518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857428" y="444723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“heavy”?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80791" y="536991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53030" y="445675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650186" y="1493075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like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write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826281" y="238757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6463961" y="1469065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6083080" y="2418530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9159172" y="1449430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63099 -0.015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49" y="-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53828 -0.1127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49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31484 -0.1018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2" y="-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1562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53984 -0.111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11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63099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49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18177 -0.1113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9" y="-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3255 -0.1143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28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1562 -0.107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16" y="-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62943 -0.1171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71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351083" y="267091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169954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212044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807664" y="260211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&amp; Proper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7065824"/>
              </p:ext>
            </p:extLst>
          </p:nvPr>
        </p:nvGraphicFramePr>
        <p:xfrm>
          <a:off x="1544319" y="848708"/>
          <a:ext cx="9952356" cy="3485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EAE7519-DDE2-EBC8-1F30-3095652E1E4B}"/>
              </a:ext>
            </a:extLst>
          </p:cNvPr>
          <p:cNvSpPr txBox="1"/>
          <p:nvPr/>
        </p:nvSpPr>
        <p:spPr>
          <a:xfrm>
            <a:off x="2934334" y="4777189"/>
            <a:ext cx="80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4473512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34334" y="4777189"/>
            <a:ext cx="80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7225780"/>
              </p:ext>
            </p:extLst>
          </p:nvPr>
        </p:nvGraphicFramePr>
        <p:xfrm>
          <a:off x="1544319" y="800100"/>
          <a:ext cx="9952356" cy="3977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3516EF-2D83-6D17-FA56-673011104FF5}"/>
              </a:ext>
            </a:extLst>
          </p:cNvPr>
          <p:cNvSpPr txBox="1"/>
          <p:nvPr/>
        </p:nvSpPr>
        <p:spPr>
          <a:xfrm>
            <a:off x="2934334" y="4777189"/>
            <a:ext cx="80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8167323"/>
              </p:ext>
            </p:extLst>
          </p:nvPr>
        </p:nvGraphicFramePr>
        <p:xfrm>
          <a:off x="1544319" y="685799"/>
          <a:ext cx="9952356" cy="3753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604E9DA-8675-0EA2-87A9-AB17A264D3E9}"/>
              </a:ext>
            </a:extLst>
          </p:cNvPr>
          <p:cNvSpPr txBox="1"/>
          <p:nvPr/>
        </p:nvSpPr>
        <p:spPr>
          <a:xfrm>
            <a:off x="2934334" y="4777189"/>
            <a:ext cx="8028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0892694"/>
              </p:ext>
            </p:extLst>
          </p:nvPr>
        </p:nvGraphicFramePr>
        <p:xfrm>
          <a:off x="1544319" y="848708"/>
          <a:ext cx="9952356" cy="3466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8800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 or mean?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058011-77EA-A4E4-510B-3E86073DB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34FD30B-72AC-E953-46B5-FFDC2F21E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5252732-9897-3F24-E574-72E5677A12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C8D459-1FD0-D1F5-424D-BEE2D6699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1789059-AA55-E1EE-5406-86CF352744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5784845"/>
              </p:ext>
            </p:extLst>
          </p:nvPr>
        </p:nvGraphicFramePr>
        <p:xfrm>
          <a:off x="1544319" y="848708"/>
          <a:ext cx="9952356" cy="3466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6575F95-1EEE-9492-1055-6BC3C9364C4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79DE56-6D3C-E3D0-4F1C-62901D44B617}"/>
              </a:ext>
            </a:extLst>
          </p:cNvPr>
          <p:cNvSpPr txBox="1"/>
          <p:nvPr/>
        </p:nvSpPr>
        <p:spPr>
          <a:xfrm>
            <a:off x="2943859" y="4439632"/>
            <a:ext cx="8800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 or mean?</a:t>
            </a:r>
          </a:p>
        </p:txBody>
      </p:sp>
    </p:spTree>
    <p:extLst>
      <p:ext uri="{BB962C8B-B14F-4D97-AF65-F5344CB8AC3E}">
        <p14:creationId xmlns:p14="http://schemas.microsoft.com/office/powerpoint/2010/main" val="32745435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107BC-95B3-38E0-D0B4-108E3BF21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B97C102-0690-57A5-12B2-1A662E3D4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6FCDFE9-FBFC-E904-AFBA-BA0AB7A10D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C9E994-EA38-BF3A-AB24-A6686A44DF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C678B1B-0F97-85B1-8102-7326497589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6497354"/>
              </p:ext>
            </p:extLst>
          </p:nvPr>
        </p:nvGraphicFramePr>
        <p:xfrm>
          <a:off x="1544319" y="848708"/>
          <a:ext cx="9952356" cy="3466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C6577DB-6F61-6CB1-D92E-CB8F0B51D2E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B3D2097-D646-DE51-9039-322D52AB8FE6}"/>
              </a:ext>
            </a:extLst>
          </p:cNvPr>
          <p:cNvSpPr txBox="1"/>
          <p:nvPr/>
        </p:nvSpPr>
        <p:spPr>
          <a:xfrm>
            <a:off x="2943859" y="4439632"/>
            <a:ext cx="8800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 or mean?</a:t>
            </a:r>
          </a:p>
        </p:txBody>
      </p:sp>
    </p:spTree>
    <p:extLst>
      <p:ext uri="{BB962C8B-B14F-4D97-AF65-F5344CB8AC3E}">
        <p14:creationId xmlns:p14="http://schemas.microsoft.com/office/powerpoint/2010/main" val="2707253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8C71B-1163-9605-AFF1-5DCE35840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525AEC1-ECA7-EC90-64CF-4A915020B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1596136-247E-C194-4569-013B621FEC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CAFD68-91FE-13A3-A10B-C0E22FA6DF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AE74FAF-069F-62FF-F7EA-17C7BE9D97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4005103"/>
              </p:ext>
            </p:extLst>
          </p:nvPr>
        </p:nvGraphicFramePr>
        <p:xfrm>
          <a:off x="1544319" y="848708"/>
          <a:ext cx="9952356" cy="3466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607F42-9AAC-4D3C-81A6-5F488A896BD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3D9767-1118-D002-51DF-92787D14AC97}"/>
              </a:ext>
            </a:extLst>
          </p:cNvPr>
          <p:cNvSpPr txBox="1"/>
          <p:nvPr/>
        </p:nvSpPr>
        <p:spPr>
          <a:xfrm>
            <a:off x="2943859" y="4439632"/>
            <a:ext cx="8800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 or mean?</a:t>
            </a:r>
          </a:p>
        </p:txBody>
      </p:sp>
    </p:spTree>
    <p:extLst>
      <p:ext uri="{BB962C8B-B14F-4D97-AF65-F5344CB8AC3E}">
        <p14:creationId xmlns:p14="http://schemas.microsoft.com/office/powerpoint/2010/main" val="5563103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spot a green alien.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9523350"/>
              </p:ext>
            </p:extLst>
          </p:nvPr>
        </p:nvGraphicFramePr>
        <p:xfrm>
          <a:off x="1544319" y="817811"/>
          <a:ext cx="9952356" cy="4278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648D0D-4F7B-EDE5-97EF-03CE4CC342BD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 and a table? – They’re both nouns!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297786" y="1750152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378814" y="175015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378814" y="254684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378814" y="339244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378814" y="421358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378814" y="503473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297786" y="2572935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297786" y="3392442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297786" y="422136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297786" y="503473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6297786" y="175655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3378814" y="175573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3378814" y="338932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3378814" y="42093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3378814" y="504001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6297786" y="256791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6297786" y="3382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6297786" y="42156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6297786" y="504085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378814" y="253898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4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469236" y="164641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579308" y="1646413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579307" y="246755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579307" y="3288703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579307" y="410984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579307" y="4930995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469236" y="246919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469236" y="328870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469236" y="411763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462382" y="493099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 nouns on red and the nouns on blue?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6E818F-83B6-D310-71D0-573A661CA485}"/>
              </a:ext>
            </a:extLst>
          </p:cNvPr>
          <p:cNvSpPr txBox="1">
            <a:spLocks/>
          </p:cNvSpPr>
          <p:nvPr/>
        </p:nvSpPr>
        <p:spPr>
          <a:xfrm>
            <a:off x="407483" y="1650828"/>
            <a:ext cx="2952750" cy="3928167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on the red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</a:t>
            </a:r>
          </a:p>
          <a:p>
            <a:pPr algn="ctr"/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general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names for a person, place, thing, or idea.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34B29E-8A1A-B5C2-DB73-171A691A8367}"/>
              </a:ext>
            </a:extLst>
          </p:cNvPr>
          <p:cNvSpPr txBox="1">
            <a:spLocks/>
          </p:cNvSpPr>
          <p:nvPr/>
        </p:nvSpPr>
        <p:spPr>
          <a:xfrm>
            <a:off x="9282635" y="1646413"/>
            <a:ext cx="2501882" cy="397788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on the blue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nouns.</a:t>
            </a:r>
          </a:p>
          <a:p>
            <a:pPr algn="ctr"/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4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specific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names for a person, place, thing, or idea.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BC1F228-3C6F-B6EC-C857-194EC688699B}"/>
              </a:ext>
            </a:extLst>
          </p:cNvPr>
          <p:cNvSpPr txBox="1">
            <a:spLocks/>
          </p:cNvSpPr>
          <p:nvPr/>
        </p:nvSpPr>
        <p:spPr>
          <a:xfrm>
            <a:off x="364231" y="5842256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nouns ALWAYS start with a capital letter.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30" grpId="0" animBg="1"/>
      <p:bldP spid="7" grpId="0" animBg="1"/>
      <p:bldP spid="8" grpId="0" animBg="1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7F4EA-271E-81AA-9966-53253A30F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713630D-AAB2-D41F-BE8E-8EC0E77DB3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50486E-343A-7660-80E9-DAE70A02AFB1}"/>
              </a:ext>
            </a:extLst>
          </p:cNvPr>
          <p:cNvSpPr txBox="1">
            <a:spLocks/>
          </p:cNvSpPr>
          <p:nvPr/>
        </p:nvSpPr>
        <p:spPr>
          <a:xfrm>
            <a:off x="8910311" y="466730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8B688B00-0FAC-5E06-46D6-5A42D3B01BCA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 types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907F95B-16E7-E3F0-2EB5-6ADB8CA7E127}"/>
              </a:ext>
            </a:extLst>
          </p:cNvPr>
          <p:cNvSpPr txBox="1"/>
          <p:nvPr/>
        </p:nvSpPr>
        <p:spPr>
          <a:xfrm>
            <a:off x="407487" y="2577796"/>
            <a:ext cx="4374064" cy="646986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People’s names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36A20B-80AB-E0FB-BD52-1F3E76F32A2A}"/>
              </a:ext>
            </a:extLst>
          </p:cNvPr>
          <p:cNvSpPr txBox="1"/>
          <p:nvPr/>
        </p:nvSpPr>
        <p:spPr>
          <a:xfrm>
            <a:off x="407483" y="3622042"/>
            <a:ext cx="4374064" cy="64800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Places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1A2C11-C357-C63B-7325-EDA06BD1168C}"/>
              </a:ext>
            </a:extLst>
          </p:cNvPr>
          <p:cNvSpPr txBox="1"/>
          <p:nvPr/>
        </p:nvSpPr>
        <p:spPr>
          <a:xfrm>
            <a:off x="407483" y="4646940"/>
            <a:ext cx="4374064" cy="646986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Days &amp; Months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F65E4EB-EADD-D0DB-C973-544A8679E53E}"/>
              </a:ext>
            </a:extLst>
          </p:cNvPr>
          <p:cNvSpPr txBox="1">
            <a:spLocks/>
          </p:cNvSpPr>
          <p:nvPr/>
        </p:nvSpPr>
        <p:spPr>
          <a:xfrm>
            <a:off x="6024236" y="362204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5DFEF8E-6008-A1DF-9863-114B1D9A9D04}"/>
              </a:ext>
            </a:extLst>
          </p:cNvPr>
          <p:cNvSpPr txBox="1">
            <a:spLocks/>
          </p:cNvSpPr>
          <p:nvPr/>
        </p:nvSpPr>
        <p:spPr>
          <a:xfrm>
            <a:off x="6024236" y="466730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50909B-2751-0825-A203-D02087457DA4}"/>
              </a:ext>
            </a:extLst>
          </p:cNvPr>
          <p:cNvSpPr txBox="1">
            <a:spLocks/>
          </p:cNvSpPr>
          <p:nvPr/>
        </p:nvSpPr>
        <p:spPr>
          <a:xfrm>
            <a:off x="8910311" y="362204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8C58E15-C724-D6E9-1BD8-53BBD58D8BAF}"/>
              </a:ext>
            </a:extLst>
          </p:cNvPr>
          <p:cNvSpPr txBox="1">
            <a:spLocks/>
          </p:cNvSpPr>
          <p:nvPr/>
        </p:nvSpPr>
        <p:spPr>
          <a:xfrm>
            <a:off x="6024236" y="257678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9B2704D-E94D-8882-0BD2-34E6AC6CC5DA}"/>
              </a:ext>
            </a:extLst>
          </p:cNvPr>
          <p:cNvSpPr txBox="1">
            <a:spLocks/>
          </p:cNvSpPr>
          <p:nvPr/>
        </p:nvSpPr>
        <p:spPr>
          <a:xfrm>
            <a:off x="8910311" y="257678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Mr Jones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F6C6E2-18FB-C7BD-37A4-32ABBF62AA64}"/>
              </a:ext>
            </a:extLst>
          </p:cNvPr>
          <p:cNvSpPr txBox="1"/>
          <p:nvPr/>
        </p:nvSpPr>
        <p:spPr>
          <a:xfrm>
            <a:off x="407483" y="5670824"/>
            <a:ext cx="4374064" cy="646986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Books &amp; Films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DA3559-0526-305B-07FD-A5DE6A2139B2}"/>
              </a:ext>
            </a:extLst>
          </p:cNvPr>
          <p:cNvSpPr txBox="1">
            <a:spLocks/>
          </p:cNvSpPr>
          <p:nvPr/>
        </p:nvSpPr>
        <p:spPr>
          <a:xfrm>
            <a:off x="6024236" y="56711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Gruffalo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0C5868F-41CB-41F1-205F-68171252E379}"/>
              </a:ext>
            </a:extLst>
          </p:cNvPr>
          <p:cNvSpPr txBox="1">
            <a:spLocks/>
          </p:cNvSpPr>
          <p:nvPr/>
        </p:nvSpPr>
        <p:spPr>
          <a:xfrm>
            <a:off x="407483" y="1644814"/>
            <a:ext cx="4374068" cy="65293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Category of proper noun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E380F6-7CBA-4824-234D-D4EAF4E2F655}"/>
              </a:ext>
            </a:extLst>
          </p:cNvPr>
          <p:cNvSpPr txBox="1">
            <a:spLocks/>
          </p:cNvSpPr>
          <p:nvPr/>
        </p:nvSpPr>
        <p:spPr>
          <a:xfrm>
            <a:off x="5189034" y="1644814"/>
            <a:ext cx="6595483" cy="65293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Examples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E5CEDA6-33E4-E9A7-A584-502B5971D0D2}"/>
              </a:ext>
            </a:extLst>
          </p:cNvPr>
          <p:cNvSpPr txBox="1">
            <a:spLocks/>
          </p:cNvSpPr>
          <p:nvPr/>
        </p:nvSpPr>
        <p:spPr>
          <a:xfrm>
            <a:off x="8910311" y="56698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Shrek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43B71B3-6BE9-8135-B0D5-52D115E5DC81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 at all the capital letters!!!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7878943-C6FA-DE68-CEDB-8173AC8BE96F}"/>
              </a:ext>
            </a:extLst>
          </p:cNvPr>
          <p:cNvSpPr txBox="1">
            <a:spLocks/>
          </p:cNvSpPr>
          <p:nvPr/>
        </p:nvSpPr>
        <p:spPr>
          <a:xfrm>
            <a:off x="8910311" y="466593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onday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B92C773-29AF-D214-1942-8173D1822ED7}"/>
              </a:ext>
            </a:extLst>
          </p:cNvPr>
          <p:cNvSpPr txBox="1">
            <a:spLocks/>
          </p:cNvSpPr>
          <p:nvPr/>
        </p:nvSpPr>
        <p:spPr>
          <a:xfrm>
            <a:off x="6024236" y="36206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ngland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D701D34-DB31-998E-DA20-E9AB83755EA5}"/>
              </a:ext>
            </a:extLst>
          </p:cNvPr>
          <p:cNvSpPr txBox="1">
            <a:spLocks/>
          </p:cNvSpPr>
          <p:nvPr/>
        </p:nvSpPr>
        <p:spPr>
          <a:xfrm>
            <a:off x="6024236" y="466593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ecember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D06824D-7AF7-F5C0-0B2F-3825BEE9EF9A}"/>
              </a:ext>
            </a:extLst>
          </p:cNvPr>
          <p:cNvSpPr txBox="1">
            <a:spLocks/>
          </p:cNvSpPr>
          <p:nvPr/>
        </p:nvSpPr>
        <p:spPr>
          <a:xfrm>
            <a:off x="8910311" y="36206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ondon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60CB5BE-0BF7-5F26-FC95-6B9942A71671}"/>
              </a:ext>
            </a:extLst>
          </p:cNvPr>
          <p:cNvSpPr txBox="1">
            <a:spLocks/>
          </p:cNvSpPr>
          <p:nvPr/>
        </p:nvSpPr>
        <p:spPr>
          <a:xfrm>
            <a:off x="6024236" y="257541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4CF27E8-7D20-A65F-0EC0-3203A03EDB88}"/>
              </a:ext>
            </a:extLst>
          </p:cNvPr>
          <p:cNvSpPr txBox="1">
            <a:spLocks/>
          </p:cNvSpPr>
          <p:nvPr/>
        </p:nvSpPr>
        <p:spPr>
          <a:xfrm>
            <a:off x="8910311" y="257541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J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F849FB4-48F5-5339-385F-6CD30BFA7494}"/>
              </a:ext>
            </a:extLst>
          </p:cNvPr>
          <p:cNvSpPr txBox="1">
            <a:spLocks/>
          </p:cNvSpPr>
          <p:nvPr/>
        </p:nvSpPr>
        <p:spPr>
          <a:xfrm>
            <a:off x="6024236" y="56698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ruffalo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16CE178-435E-A091-7AA8-2404502014EE}"/>
              </a:ext>
            </a:extLst>
          </p:cNvPr>
          <p:cNvSpPr txBox="1">
            <a:spLocks/>
          </p:cNvSpPr>
          <p:nvPr/>
        </p:nvSpPr>
        <p:spPr>
          <a:xfrm>
            <a:off x="8910311" y="56684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hrek</a:t>
            </a:r>
          </a:p>
        </p:txBody>
      </p:sp>
    </p:spTree>
    <p:extLst>
      <p:ext uri="{BB962C8B-B14F-4D97-AF65-F5344CB8AC3E}">
        <p14:creationId xmlns:p14="http://schemas.microsoft.com/office/powerpoint/2010/main" val="221378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13" grpId="0" animBg="1"/>
      <p:bldP spid="16" grpId="0" animBg="1"/>
      <p:bldP spid="17" grpId="0" animBg="1"/>
      <p:bldP spid="18" grpId="0" animBg="1"/>
      <p:bldP spid="10" grpId="0" animBg="1"/>
      <p:bldP spid="11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first name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Simon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city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London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215D5D-196B-0E46-15E1-C0CBF254C8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-64932" y="5449831"/>
            <a:ext cx="1658405" cy="139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“cat”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257521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cat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3200">
                <a:solidFill>
                  <a:srgbClr val="FFFF00"/>
                </a:solidFill>
                <a:latin typeface="Andika" panose="02000000000000000000" pitchFamily="2" charset="0"/>
              </a:rPr>
              <a:t>thing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 a particular cat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common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0AC1E6-F673-F945-7A6A-8A89B71CD231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“cat”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391179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C11D88-F602-77CB-577D-6A23D0EA8044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CF8365-8DE6-8512-B97F-EF01C5C975CF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“Pete”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216542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A62C0-1066-2499-0959-511D0E260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9A2886-E234-425E-1BFE-8D0B1BBDA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10FFB0-26F0-8753-AB44-A32329338A9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3FE4BB-EFAB-DEA7-FA60-D08672188A6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5E3AF1-F653-E76C-DCF7-15B06FC7D119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F6BDFA-0CC7-7D63-CC41-D6C7CDFB9CF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185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BE6A799-0C06-3332-8202-8FFD3E17003F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“Pete”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B30ADE-60A7-2D1A-7DA0-3B9DA70A83D0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Pete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person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Pete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 particular person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315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1A5E90-081A-7B8B-221D-E57CE2EE779F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“day”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138963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9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3B0AED-CAAC-0095-B1CA-3E923CF70234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day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 a particular day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common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D28F93-35C3-DD24-B3FF-07AAE15A9B7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“day”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290736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9367DC-0258-992B-5776-D89E1A877DF3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“Monday”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327102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78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FD863B-3C11-EC41-B29D-3D1F90B8AD21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“Monday”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BF070A-2B5C-857E-2E79-F70CCBCBCA2F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Children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are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refers to a particular day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80191-2D7C-7069-F631-C42A30CFE70E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“swims”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121097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1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67453C-438D-8A9A-857A-031471B8030B}"/>
              </a:ext>
            </a:extLst>
          </p:cNvPr>
          <p:cNvSpPr txBox="1"/>
          <p:nvPr/>
        </p:nvSpPr>
        <p:spPr>
          <a:xfrm>
            <a:off x="252549" y="5332421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Swims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action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verb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37B2CC-50D7-B1A9-49DB-FC811703B8EC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“swims”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verb.</a:t>
            </a:r>
          </a:p>
        </p:txBody>
      </p:sp>
    </p:spTree>
    <p:extLst>
      <p:ext uri="{BB962C8B-B14F-4D97-AF65-F5344CB8AC3E}">
        <p14:creationId xmlns:p14="http://schemas.microsoft.com/office/powerpoint/2010/main" val="271480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82DEC-67F6-C579-C275-18F1B235A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412425-BD45-81B2-F7DC-AF644CA8D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D3AC65-1F4D-12FB-5233-6884EC205D0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E94734-FFE5-6672-3E3A-65A1135ACA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A0AE5E-DB98-B802-A524-5CE3389D0D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52F1108-2D57-BB32-EA8A-E1186CF7356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475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A70C1-461C-034F-04C6-CBD579166BFF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“green”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198832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42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0081A8-7AB6-D698-AB22-9B83E7E945F8}"/>
              </a:ext>
            </a:extLst>
          </p:cNvPr>
          <p:cNvSpPr txBox="1"/>
          <p:nvPr/>
        </p:nvSpPr>
        <p:spPr>
          <a:xfrm>
            <a:off x="278255" y="4843735"/>
            <a:ext cx="11596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green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used to describe objects </a:t>
            </a:r>
            <a:endParaRPr lang="en-GB" sz="3200" dirty="0">
              <a:solidFill>
                <a:srgbClr val="FFFF00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Green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adjective.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F46A30-B8AB-2DCD-5D66-39D907A26820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“green”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an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adjective.</a:t>
            </a:r>
          </a:p>
        </p:txBody>
      </p:sp>
    </p:spTree>
    <p:extLst>
      <p:ext uri="{BB962C8B-B14F-4D97-AF65-F5344CB8AC3E}">
        <p14:creationId xmlns:p14="http://schemas.microsoft.com/office/powerpoint/2010/main" val="263475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64A78D-4DD2-F2AE-B19C-C60E6A46F782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“city”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91585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4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941C5E-DBC3-ADC6-16EA-937047A44364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city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 a particular city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common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96BBBA-D30F-7BB4-58E7-3DD9D858D6E3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“city”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9860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501" y="530352"/>
            <a:ext cx="11563950" cy="592759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84C00C-E91C-102D-DDF5-07EE226EDDD5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“London”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242522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1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3E77B5-1C6E-9DD5-BC75-FF218F5EBF4C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“London”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10A46C-22FA-67EC-5F1E-F8BD925F5A44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London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 thing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refers to a particular city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84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4E0E66-D6D7-E99B-1FF0-1C4429207DA0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“book”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163105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04C5D-CD89-66B8-1A32-D6B48CE11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991E9F-0022-E4F6-BDAC-1EC8DE178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C02291-AC34-3268-0D54-75E51F7BE9E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29D369-BC18-7CA2-5ABC-ACED1A53542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8470D0-F156-2E38-3A9A-D286FDA540C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A081D7-19DB-247B-864F-29F409D93F3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49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86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45B9F0-D436-BD45-53AE-E59D765FC59E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book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 a particular book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common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145DC6-747B-C4D3-DFAA-4EE1C426208C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“book”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392864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8779DC-533D-B63A-2F87-E02C2B6E14D5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“Harry Potter”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common noun.</a:t>
            </a:r>
          </a:p>
        </p:txBody>
      </p:sp>
    </p:spTree>
    <p:extLst>
      <p:ext uri="{BB962C8B-B14F-4D97-AF65-F5344CB8AC3E}">
        <p14:creationId xmlns:p14="http://schemas.microsoft.com/office/powerpoint/2010/main" val="122168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02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F1381C-9BC1-F5A8-7414-41241D80F573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“Harry Potter”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202FA4-21F0-4AD0-955C-2E8D6054D72F}"/>
              </a:ext>
            </a:extLst>
          </p:cNvPr>
          <p:cNvSpPr txBox="1"/>
          <p:nvPr/>
        </p:nvSpPr>
        <p:spPr>
          <a:xfrm>
            <a:off x="278255" y="4843735"/>
            <a:ext cx="11596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Harry Potter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refers to a particular character, film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or book and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proper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40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71F09-6D65-A845-BD28-D74B1768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0D373F-D0AF-FBFD-3372-CF9E509473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4926499-9F56-259C-819A-6CE9CBDEC27F}"/>
              </a:ext>
            </a:extLst>
          </p:cNvPr>
          <p:cNvSpPr txBox="1">
            <a:spLocks/>
          </p:cNvSpPr>
          <p:nvPr/>
        </p:nvSpPr>
        <p:spPr>
          <a:xfrm>
            <a:off x="954232" y="457778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E25E31-3D0E-DED9-C3F2-8328E98D2D09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were best friends who loved adventures.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day, they decided to explore the Bowland Forest near their homes.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backpack with sandwiches, apples, and a bottle of Coca Cola.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34915D-FEDE-9C6B-B073-6C346EC0E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E76CCB1-97EA-8BE9-38D8-1772581655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43488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0842D-DDC6-CDB2-B9C9-EB7559975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3E894B2-3FA9-C72F-E283-6E9566B2B4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A573295-C74D-175A-C646-ABE543B17D2C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8FC9A2-5D56-4EBE-7D95-C71A925AA35A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day, they decided to explore the Bowland Forest near their homes.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packed a backpack with sandwiches, apples, and a bottle of Coca Cola.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780B4F-1459-7F69-8362-756D96C1C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29C408F-01F2-79E4-F7B1-46402D966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7969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4F530-B136-CA9A-CE14-7B1E2A981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713ECAD-53C6-E8DB-F8A3-419A4AA929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A579FFA-F6F2-A60B-D188-A69CF26A7860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32C35FA-825B-392A-400D-262EB3922C2B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packed a backpack with sandwiches, apples, and a bottle of Coca Cola.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7080FE-D030-24AB-1A8E-E009D5212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D8EC976-F152-98DB-A574-4F0C170AF2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3110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F3263-B7BE-A6A1-4080-53F63ADE1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5FE9D24-AB17-A4CD-5F0E-EC16D71930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0608410-B48C-D684-6D2B-C06C7F78565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4704DDC-5DFA-1C07-394D-9778CA9A889C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D2FDF-2FCC-5774-B776-DC9CA818A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B4340CE-9FE8-4B77-B71D-1ABEDE23E8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1362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59E8F-3790-554C-C216-1038C547E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DA957C9-AEF9-87D3-22EC-71B866D485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7829D42-C567-F656-D431-3DC4B976842B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9D5D6F-03BD-FA80-E02A-63808CF6B2EA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0DEF8E-0FAE-15B1-785E-E1FAA3277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76C0A17-864B-A8F0-84E0-7075FF5DDB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03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584D6-1213-D8DD-5944-9CD8A3A83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19A609-919A-25A9-D9D7-901B3C5A4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BA0E63C-B9B0-9319-E13A-CDEE1095BAC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BBA0C2F-C362-B34E-BEF9-2C0F93AE81A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7693AE-D28A-D025-CE2E-2DB1D562567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0955AA6-A5B7-5D58-3A0C-E0DE9431B73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658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37784-9D1A-6D71-914F-78804CB58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64A0E05-22F7-6188-E0D1-3DDF87E6A1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EF66D26-ED2E-221F-6AFC-89600BF25B37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474B2A-101A-3B05-0CB9-7CD154875DA5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4FB4D6-E6E1-F2CF-3CCC-836FE0755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5A38787-3F86-8639-FE74-DCF696BEE5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84397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37D2F-F66E-1728-F191-F93D4C8CD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320DA97-10E8-7AF3-4DF5-E611F82B61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D0967A0-C717-FA5A-5512-935AD5D71DD5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6F02C59-0857-CC1E-8F89-73731D28F687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C14127-63C5-C430-33EF-C155AE1C5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157F026-EA1A-66E9-E496-594B361DA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26634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3DBF6-04A0-5223-6764-8F16A5CDC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231C9A9-7D5B-CA2A-376E-8237B259B6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7E6669D-8629-1680-7901-61ABE750E05E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89A945-FE1E-6B3B-E22A-C3D5E3A4E468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61FFAC-EFF2-D380-C5CC-105E17203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387AF7-0EAB-6A45-A355-63075F2FF7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3885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8ADE9-0F18-9719-F08A-A09354FAD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1EF9725-3B5C-83EB-F86C-31A39C0CD2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5DC16A0-A91C-3E14-8613-B79509F16DA5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3F5FA8-22D3-1F61-A3AB-2932D6E09C89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370983-5C2C-09D5-FAA4-6AE8509E4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8F555E1-2A4A-ED69-6162-7FA008DB6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79239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8E8C2-188A-07BA-43A7-E0A7C8BD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EC1ADED-544A-F90C-2975-5D7C659E9B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7FD8D73-2778-3380-EBCF-AE4714E5F6C0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F1969D-3257-34FF-472F-F8277EE9A478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F8BF72-9802-84F9-C7B7-75C9FBD85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D22A864-D457-32EE-106E-8C518D48BD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64760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5171A-FCB3-77E3-1D42-B4242FC26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73C7DCE-5246-8AA5-55E9-872948BF82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160E277-1A97-9CE1-2304-7F33265E853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08E177-C676-8290-E36A-1BE5704A7ACB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FFFF00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near their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53FF5E-99DC-7537-B715-4DA025CDE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3EC109E-2B86-6B7B-7161-BC88B30B44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2554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F8EAC-EEE8-2B03-6244-D3806B044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8CB61FA6-C83F-E1DF-7236-E440F5F7BF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27A4E85-09F8-7FFE-411C-C010D5EA9F53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770E7D-F63C-34BE-7DD8-E0B95758F1FD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FFFF00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near their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FFFF00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FFFF00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36BB1C-4DA2-6DD8-3827-84F613EE4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AD292AC-EAD1-52DC-043B-3E66873BA6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9090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2062439"/>
            <a:ext cx="6379025" cy="306825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where each sentence must have both a proper noun and a common noun?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example: Emile likes gems.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540" y="2926093"/>
            <a:ext cx="2474614" cy="306825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D6052C0-15E2-1B0A-861A-D04F561D7221}"/>
              </a:ext>
            </a:extLst>
          </p:cNvPr>
          <p:cNvSpPr txBox="1">
            <a:spLocks/>
          </p:cNvSpPr>
          <p:nvPr/>
        </p:nvSpPr>
        <p:spPr>
          <a:xfrm>
            <a:off x="7771191" y="599434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8412B27-486D-960A-BD4C-ACE8008084C7}"/>
              </a:ext>
            </a:extLst>
          </p:cNvPr>
          <p:cNvSpPr/>
          <p:nvPr/>
        </p:nvSpPr>
        <p:spPr>
          <a:xfrm rot="16200000">
            <a:off x="6156691" y="531424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C5162FE-68EE-E140-2223-C6BC486F984A}"/>
              </a:ext>
            </a:extLst>
          </p:cNvPr>
          <p:cNvSpPr/>
          <p:nvPr/>
        </p:nvSpPr>
        <p:spPr>
          <a:xfrm rot="16200000">
            <a:off x="8383587" y="5339018"/>
            <a:ext cx="112788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856BDD6-6E64-15BC-23C5-E36315A54CCC}"/>
              </a:ext>
            </a:extLst>
          </p:cNvPr>
          <p:cNvSpPr txBox="1">
            <a:spLocks/>
          </p:cNvSpPr>
          <p:nvPr/>
        </p:nvSpPr>
        <p:spPr>
          <a:xfrm>
            <a:off x="5676398" y="5994347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4"/>
          <a:ext cx="11982451" cy="62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03898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Singular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singular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Plural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plural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GPluNoun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r>
                        <a:rPr lang="en-GB" sz="1400" dirty="0"/>
                        <a:t>Singular or plural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cat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singular or plural?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Singular/plural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GSingPlur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Sentences starting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Sentences using and as a conjunction.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runs fast and jumps high.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048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Common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common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children play in the garden.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Proper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proper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Emile is so cool.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16D13-ABDD-8EF9-7585-F546FB507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A79C5C-C569-9B41-D969-5ADD03EF3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B952DD-8534-B103-BC96-09A48A6D434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677B22-AD6D-4E08-9E0B-A8BB24C597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A62B00-6EF2-D43F-E911-4CA3D4AE4BB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35F11DF-18FA-C401-C752-5EFBDA87509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807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76E40-9CA2-E9EE-EAA4-0355CF179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022D248-18DA-07CE-33F4-4D3DE820A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18BF37-FB66-9C4E-A80B-50342FE9C0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83BB2C-5635-448A-AEDC-95D92407ED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39FDB3-F9FB-2526-C924-CE4B833CDB8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7851A1-691F-3640-58B4-04A87952EE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68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3158</Words>
  <Application>Microsoft Office PowerPoint</Application>
  <PresentationFormat>Widescreen</PresentationFormat>
  <Paragraphs>553</Paragraphs>
  <Slides>78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Common &amp; Proper 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2025-12-22T09:52:29Z</dcterms:modified>
</cp:coreProperties>
</file>